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8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2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0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6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5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8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0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2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5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53F85-F225-44A9-B4FD-E08ECB943CB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91060-0476-407B-AED2-0020F72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3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D67381-FFFE-4A31-B6F5-85E5DD5B7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234" y="711200"/>
            <a:ext cx="10061680" cy="553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6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UVA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Ryall, Amy *HS</dc:creator>
  <cp:lastModifiedBy>Nappi, Anthony L *HS</cp:lastModifiedBy>
  <cp:revision>2</cp:revision>
  <dcterms:created xsi:type="dcterms:W3CDTF">2023-05-15T16:50:12Z</dcterms:created>
  <dcterms:modified xsi:type="dcterms:W3CDTF">2023-05-23T19:06:46Z</dcterms:modified>
</cp:coreProperties>
</file>