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7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6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B4985-8CE1-159C-4E57-C82367AA2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D6B82-735D-3CE3-1000-FC377D666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8D4DE-4026-6581-FBDD-811AB747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71291-B996-FDC1-E35B-5C1E1195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46A3A-8E71-1A08-7CA6-F49A509F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00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D1DF-2411-D3D8-1A10-3DB9B711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2769-0E40-53FA-8403-B374C0B0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E194-641A-6353-D5E5-95E4AC34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5C0EE-3825-4DB7-6934-1BF829EF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A05B-E606-80DA-D5FC-3E421340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5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1E8B0-9AC3-D92F-94E8-926C4618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63E40-5BE3-E15B-D804-5638175D1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CFA22-24C8-681D-3075-01C35613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BFB4E-DB89-8718-A6F2-6191B3DA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642FE-C63E-FE37-EF35-D2188DEC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5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1D73-2C7B-4608-36DD-B31E2DA5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8342E-86B2-93EE-C231-0379ABA84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07E3-597C-F2F1-3AD0-87915193A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B21E1-9254-4C1C-56CE-508ED3FB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67B56-C074-C0C3-ACCA-98228DE0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5FC32-51AC-ED62-BBA2-23345F40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6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8A69-24B5-4722-65A3-9F5180D8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3CAF4-92A3-CFAB-D246-0B9A784AB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0A1EB-3D26-7E01-6CCB-DE221BD9A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1E969-BF3E-E253-131F-C8B4F7CA8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283C5-600F-62BA-E896-92238DB6C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3C506-4F49-6B63-F980-C2F4E3C0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3CF10-3D54-541E-4E0C-4A09B8C0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E806C-2981-DDEB-DA14-97BC3F03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8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3F88-07EA-DB7D-B73D-A5E74AA0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FA95F-2410-B802-DD28-9199DF3D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7A913-23E6-BC7E-7408-053A930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AC26D-6FFF-FF31-2B30-BADE7A0C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65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C71EA-29FB-3033-87AE-4D8F1B19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E32A8-D6C9-565B-45F3-69FEC633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2F3A9-9EF3-0D92-3BDC-37F5259D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9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566A-21CF-BE4B-6886-E51F59FC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119D0-E9E8-757C-04F7-315085554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C7D4F-B3E7-5C09-68EA-EA2EE4DE6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84DEF-F412-7EE8-0E04-FEB738F7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DE93E-DF07-F89B-E834-F64B65F6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34A01-FDEC-E2BA-0F0F-3A0665AF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5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83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488A-F4FC-DDFB-3BCB-3364BF45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1903E-F1EF-18B9-77CA-923C6FE8B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3EB3B-5AE6-B693-E3D2-710846022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E675C-7A29-DE57-B711-83E60661C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CEFC2-D909-CC13-73CD-209E6618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66E0B-7804-143C-2A27-CE479BB5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91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8E8A-4290-D917-C52F-37048F63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B9815-4BEC-F35F-F5BE-820B940FB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904BD-9E30-4552-52C3-EDEAA94B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A46F-D5BD-F6DA-68CD-C6754ED1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E5634-8C4F-9021-9BFE-1E31FF73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23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275F2-B4CA-5477-CAB8-5B02AE001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91E93-148A-4172-ACF5-2321A3519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9A67-B0A6-DCD0-FC78-51D32DB2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2AF9D-8BA8-5492-4D39-66E878B3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500D0-E611-6ADA-C1E2-96C61BFF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7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2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A3C0-450D-47B0-B5C4-4DDAF472ABC8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CE85-1E0B-4772-9D45-F2B1B79B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0DDA6-A7A2-99E0-3079-40E47EB1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E5BB3-7B93-2796-6A66-D23509F9E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758A4-0C24-3812-5B06-45AC159EE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A575-A24C-E740-B8B2-F8ABD6CE978A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AB37A-5EC5-3303-C2B3-A8F39ACC3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8E71-BC6C-A0EE-CEA0-4C5497097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4840-A6D6-2346-BF0B-1386DBE3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413" y="4149565"/>
            <a:ext cx="9891761" cy="55391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Bifunctional</a:t>
            </a:r>
            <a:r>
              <a:rPr lang="en-US" dirty="0"/>
              <a:t> Fusion Cytokine Therapy for Autoimmune Diseases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920" y="4703480"/>
            <a:ext cx="9155490" cy="1776451"/>
          </a:xfrm>
        </p:spPr>
        <p:txBody>
          <a:bodyPr/>
          <a:lstStyle/>
          <a:p>
            <a:r>
              <a:rPr lang="en-US" dirty="0"/>
              <a:t>Dr. Rahul Sharma, Ph.D., Associate Professor, Division of Nephrology-CIIR received research award from the Virginia Catalyst to support IND-enabling research based </a:t>
            </a:r>
            <a:r>
              <a:rPr lang="en-US" dirty="0" smtClean="0"/>
              <a:t>technology </a:t>
            </a:r>
            <a:r>
              <a:rPr lang="en-US" dirty="0"/>
              <a:t>in collaboration with VCU and Virginia Tech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92" y="433707"/>
            <a:ext cx="2540068" cy="34325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065432" y="1688304"/>
            <a:ext cx="2427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Rahul Sharma, PhD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Associate Professor, Medicine: Nephrology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00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Bifunctional Fusion Cytokine Therapy for Autoimmune Diseases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“Risky Variants in Human Cardiovascular Disease” Commonwealth Health Research Board (CHRB) FY 2022/2023 Grant Process:  Grant Award #207-02-22    Period: 07/01/2022 – 06/30/2024</dc:title>
  <dc:creator>Gautam, Jitendra K (jkg8h)</dc:creator>
  <cp:lastModifiedBy>Gautam, Jitendra K (jkg8h)</cp:lastModifiedBy>
  <cp:revision>4</cp:revision>
  <dcterms:created xsi:type="dcterms:W3CDTF">2022-05-27T15:02:36Z</dcterms:created>
  <dcterms:modified xsi:type="dcterms:W3CDTF">2022-05-27T15:47:24Z</dcterms:modified>
</cp:coreProperties>
</file>